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F831E-03F5-4F63-A715-C672C825C668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69277-4E2A-456D-A7FC-61F0B86C0C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CD01B1-6CEF-4731-B563-ADF0616AB238}" type="slidenum">
              <a:rPr lang="en-US"/>
              <a:pPr/>
              <a:t>1</a:t>
            </a:fld>
            <a:endParaRPr lang="en-US"/>
          </a:p>
        </p:txBody>
      </p:sp>
      <p:sp>
        <p:nvSpPr>
          <p:cNvPr id="48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A1ABA-76F5-460E-9DD0-64D88BC4009F}" type="datetimeFigureOut">
              <a:rPr lang="en-US" smtClean="0"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B5686-B386-4942-9AFB-2F50A69E70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886200" y="838200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Pearson’s </a:t>
            </a:r>
            <a:r>
              <a:rPr lang="en-US" i="1"/>
              <a:t>r</a:t>
            </a:r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657600" y="2181225"/>
            <a:ext cx="661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>
                <a:sym typeface="Symbol" pitchFamily="18" charset="2"/>
              </a:rPr>
              <a:t>r = 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479925" y="19050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 z</a:t>
            </a:r>
            <a:r>
              <a:rPr lang="en-US" baseline="-25000">
                <a:sym typeface="Symbol" pitchFamily="18" charset="2"/>
              </a:rPr>
              <a:t>x</a:t>
            </a:r>
            <a:r>
              <a:rPr lang="en-US">
                <a:sym typeface="Symbol" pitchFamily="18" charset="2"/>
              </a:rPr>
              <a:t>z</a:t>
            </a:r>
            <a:r>
              <a:rPr lang="en-US" baseline="-25000">
                <a:sym typeface="Symbol" pitchFamily="18" charset="2"/>
              </a:rPr>
              <a:t>y</a:t>
            </a:r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4419600" y="2403475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860925" y="25209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-1"/>
            <a:ext cx="9220200" cy="674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 rot="5400000" flipH="1" flipV="1">
            <a:off x="2628900" y="2781300"/>
            <a:ext cx="48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4457700" y="2781300"/>
            <a:ext cx="48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228600" y="1981199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8</Words>
  <Application>Microsoft Office PowerPoint</Application>
  <PresentationFormat>On-screen Show (4:3)</PresentationFormat>
  <Paragraphs>5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9</cp:revision>
  <dcterms:created xsi:type="dcterms:W3CDTF">2010-09-29T16:59:00Z</dcterms:created>
  <dcterms:modified xsi:type="dcterms:W3CDTF">2010-09-29T18:21:29Z</dcterms:modified>
</cp:coreProperties>
</file>